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4" r:id="rId7"/>
    <p:sldId id="265" r:id="rId8"/>
    <p:sldId id="260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33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A52C2-3D5A-4817-961A-DFECDB75F4D3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CC8167-5B14-4AAC-9B55-08A94752BFE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 smtClean="0">
              <a:latin typeface="Berlin Sans FB Demi" panose="020E0802020502020306" pitchFamily="34" charset="0"/>
            </a:rPr>
            <a:t>Cellulose</a:t>
          </a:r>
          <a:endParaRPr lang="en-US" sz="2400" dirty="0">
            <a:latin typeface="Berlin Sans FB Demi" panose="020E0802020502020306" pitchFamily="34" charset="0"/>
          </a:endParaRPr>
        </a:p>
      </dgm:t>
    </dgm:pt>
    <dgm:pt modelId="{A3B64D50-50A8-46C0-973C-174C580ABFA6}" type="parTrans" cxnId="{1299D62A-84A8-42D1-BAA8-BBB9B588D736}">
      <dgm:prSet/>
      <dgm:spPr/>
      <dgm:t>
        <a:bodyPr/>
        <a:lstStyle/>
        <a:p>
          <a:endParaRPr lang="en-US"/>
        </a:p>
      </dgm:t>
    </dgm:pt>
    <dgm:pt modelId="{1879CBB5-C096-4CE6-865F-746342E63D29}" type="sibTrans" cxnId="{1299D62A-84A8-42D1-BAA8-BBB9B588D736}">
      <dgm:prSet/>
      <dgm:spPr/>
      <dgm:t>
        <a:bodyPr/>
        <a:lstStyle/>
        <a:p>
          <a:endParaRPr lang="en-US"/>
        </a:p>
      </dgm:t>
    </dgm:pt>
    <dgm:pt modelId="{C7A30493-41E4-4E1E-8C8E-C745282100E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4000" dirty="0" smtClean="0">
              <a:latin typeface="Agency FB" panose="020B0503020202020204" pitchFamily="34" charset="0"/>
            </a:rPr>
            <a:t>Resin</a:t>
          </a:r>
          <a:endParaRPr lang="en-US" sz="4000" dirty="0">
            <a:latin typeface="Agency FB" panose="020B0503020202020204" pitchFamily="34" charset="0"/>
          </a:endParaRPr>
        </a:p>
      </dgm:t>
    </dgm:pt>
    <dgm:pt modelId="{B615243D-E992-4CD6-8A4F-03D44DC78A7D}" type="parTrans" cxnId="{0E84E6EB-DFB6-48F3-95DB-8C897C0B14A8}">
      <dgm:prSet/>
      <dgm:spPr/>
      <dgm:t>
        <a:bodyPr/>
        <a:lstStyle/>
        <a:p>
          <a:endParaRPr lang="en-US"/>
        </a:p>
      </dgm:t>
    </dgm:pt>
    <dgm:pt modelId="{571F4442-7704-4B0E-A784-BA236009AF13}" type="sibTrans" cxnId="{0E84E6EB-DFB6-48F3-95DB-8C897C0B14A8}">
      <dgm:prSet/>
      <dgm:spPr/>
      <dgm:t>
        <a:bodyPr/>
        <a:lstStyle/>
        <a:p>
          <a:endParaRPr lang="en-US"/>
        </a:p>
      </dgm:t>
    </dgm:pt>
    <dgm:pt modelId="{54342B23-E951-412B-A15A-3EB32079A4E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 smtClean="0">
              <a:latin typeface="Arial Rounded MT Bold" panose="020F0704030504030204" pitchFamily="34" charset="0"/>
            </a:rPr>
            <a:t>Rubber</a:t>
          </a:r>
          <a:endParaRPr lang="en-US" sz="2800" dirty="0">
            <a:latin typeface="Arial Rounded MT Bold" panose="020F0704030504030204" pitchFamily="34" charset="0"/>
          </a:endParaRPr>
        </a:p>
      </dgm:t>
    </dgm:pt>
    <dgm:pt modelId="{A10992F8-7459-4C19-AF95-261650F92BDC}" type="parTrans" cxnId="{7DBB8201-0A8F-475F-8AC5-45C7EBDB3AB7}">
      <dgm:prSet/>
      <dgm:spPr/>
      <dgm:t>
        <a:bodyPr/>
        <a:lstStyle/>
        <a:p>
          <a:endParaRPr lang="en-US"/>
        </a:p>
      </dgm:t>
    </dgm:pt>
    <dgm:pt modelId="{20B7C8E8-E20F-460D-B6F0-24004AFF72EA}" type="sibTrans" cxnId="{7DBB8201-0A8F-475F-8AC5-45C7EBDB3AB7}">
      <dgm:prSet/>
      <dgm:spPr/>
      <dgm:t>
        <a:bodyPr/>
        <a:lstStyle/>
        <a:p>
          <a:endParaRPr lang="en-US"/>
        </a:p>
      </dgm:t>
    </dgm:pt>
    <dgm:pt modelId="{A59BFFA5-EE46-4539-9AE4-9B894A5348AE}" type="pres">
      <dgm:prSet presAssocID="{40CA52C2-3D5A-4817-961A-DFECDB75F4D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34937B5D-29F5-4ABA-B717-85ACAB9AF0E7}" type="pres">
      <dgm:prSet presAssocID="{D8CC8167-5B14-4AAC-9B55-08A94752BFE5}" presName="composite" presStyleCnt="0"/>
      <dgm:spPr/>
    </dgm:pt>
    <dgm:pt modelId="{7E7D68F6-2AC1-4A69-B85A-18BBC4C62946}" type="pres">
      <dgm:prSet presAssocID="{D8CC8167-5B14-4AAC-9B55-08A94752BFE5}" presName="rect1" presStyleLbl="bgImgPlace1" presStyleIdx="0" presStyleCnt="3" custScaleX="108956" custScaleY="101403" custLinFactNeighborX="5490" custLinFactNeighborY="408"/>
      <dgm:spPr>
        <a:blipFill>
          <a:blip xmlns:r="http://schemas.openxmlformats.org/officeDocument/2006/relationships" r:embed="rId1"/>
          <a:stretch>
            <a:fillRect l="-6000" r="-6000"/>
          </a:stretch>
        </a:blipFill>
      </dgm:spPr>
    </dgm:pt>
    <dgm:pt modelId="{B3F67C89-EF17-401A-B97D-8498CE348E0B}" type="pres">
      <dgm:prSet presAssocID="{D8CC8167-5B14-4AAC-9B55-08A94752BFE5}" presName="rect2" presStyleLbl="node1" presStyleIdx="0" presStyleCnt="3" custScaleX="119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BF88F-2039-479C-910A-947F29868144}" type="pres">
      <dgm:prSet presAssocID="{1879CBB5-C096-4CE6-865F-746342E63D29}" presName="sibTrans" presStyleCnt="0"/>
      <dgm:spPr/>
    </dgm:pt>
    <dgm:pt modelId="{E56C73F5-9FAA-4191-8180-5F9F7C3604B7}" type="pres">
      <dgm:prSet presAssocID="{C7A30493-41E4-4E1E-8C8E-C745282100E4}" presName="composite" presStyleCnt="0"/>
      <dgm:spPr/>
    </dgm:pt>
    <dgm:pt modelId="{26A7260A-99C2-4FD3-AED5-EC20C6B5CD34}" type="pres">
      <dgm:prSet presAssocID="{C7A30493-41E4-4E1E-8C8E-C745282100E4}" presName="rect1" presStyleLbl="bgImgPlace1" presStyleIdx="1" presStyleCnt="3" custScaleX="110994" custScaleY="102206"/>
      <dgm:spPr>
        <a:blipFill>
          <a:blip xmlns:r="http://schemas.openxmlformats.org/officeDocument/2006/relationships" r:embed="rId2"/>
          <a:stretch>
            <a:fillRect l="-6000" r="-6000"/>
          </a:stretch>
        </a:blipFill>
      </dgm:spPr>
    </dgm:pt>
    <dgm:pt modelId="{8942D2C6-F245-4460-BDB9-AC04C7E4E5A0}" type="pres">
      <dgm:prSet presAssocID="{C7A30493-41E4-4E1E-8C8E-C745282100E4}" presName="rect2" presStyleLbl="node1" presStyleIdx="1" presStyleCnt="3" custLinFactNeighborX="6332" custLinFactNeighborY="7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CB09B-C01F-4FAC-88B8-E68126A898B5}" type="pres">
      <dgm:prSet presAssocID="{571F4442-7704-4B0E-A784-BA236009AF13}" presName="sibTrans" presStyleCnt="0"/>
      <dgm:spPr/>
    </dgm:pt>
    <dgm:pt modelId="{F3A3664F-74D8-444C-AAAC-2868428F6EA3}" type="pres">
      <dgm:prSet presAssocID="{54342B23-E951-412B-A15A-3EB32079A4EC}" presName="composite" presStyleCnt="0"/>
      <dgm:spPr/>
    </dgm:pt>
    <dgm:pt modelId="{E93189F1-1CE3-4491-8732-DFB7C198EB8E}" type="pres">
      <dgm:prSet presAssocID="{54342B23-E951-412B-A15A-3EB32079A4EC}" presName="rect1" presStyleLbl="bgImgPlace1" presStyleIdx="2" presStyleCnt="3" custScaleX="123530" custScaleY="116543" custLinFactNeighborX="-15440" custLinFactNeighborY="112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F2AF151C-0C4B-4B70-9E85-B4DA65BD62A8}" type="pres">
      <dgm:prSet presAssocID="{54342B23-E951-412B-A15A-3EB32079A4EC}" presName="rect2" presStyleLbl="node1" presStyleIdx="2" presStyleCnt="3" custScaleX="135786" custLinFactNeighborX="-50647" custLinFactNeighborY="-3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CADECA-82BD-4872-B921-67B417D1A6DF}" type="presOf" srcId="{40CA52C2-3D5A-4817-961A-DFECDB75F4D3}" destId="{A59BFFA5-EE46-4539-9AE4-9B894A5348AE}" srcOrd="0" destOrd="0" presId="urn:microsoft.com/office/officeart/2008/layout/BendingPictureBlocks"/>
    <dgm:cxn modelId="{6732D870-B157-476B-ABA8-6F3617CF3252}" type="presOf" srcId="{54342B23-E951-412B-A15A-3EB32079A4EC}" destId="{F2AF151C-0C4B-4B70-9E85-B4DA65BD62A8}" srcOrd="0" destOrd="0" presId="urn:microsoft.com/office/officeart/2008/layout/BendingPictureBlocks"/>
    <dgm:cxn modelId="{7DBB8201-0A8F-475F-8AC5-45C7EBDB3AB7}" srcId="{40CA52C2-3D5A-4817-961A-DFECDB75F4D3}" destId="{54342B23-E951-412B-A15A-3EB32079A4EC}" srcOrd="2" destOrd="0" parTransId="{A10992F8-7459-4C19-AF95-261650F92BDC}" sibTransId="{20B7C8E8-E20F-460D-B6F0-24004AFF72EA}"/>
    <dgm:cxn modelId="{0E84E6EB-DFB6-48F3-95DB-8C897C0B14A8}" srcId="{40CA52C2-3D5A-4817-961A-DFECDB75F4D3}" destId="{C7A30493-41E4-4E1E-8C8E-C745282100E4}" srcOrd="1" destOrd="0" parTransId="{B615243D-E992-4CD6-8A4F-03D44DC78A7D}" sibTransId="{571F4442-7704-4B0E-A784-BA236009AF13}"/>
    <dgm:cxn modelId="{2649885C-ABB9-4E21-A227-0F40CE84235C}" type="presOf" srcId="{C7A30493-41E4-4E1E-8C8E-C745282100E4}" destId="{8942D2C6-F245-4460-BDB9-AC04C7E4E5A0}" srcOrd="0" destOrd="0" presId="urn:microsoft.com/office/officeart/2008/layout/BendingPictureBlocks"/>
    <dgm:cxn modelId="{B96053DF-3AC4-4C99-A26C-8D93B0D22C64}" type="presOf" srcId="{D8CC8167-5B14-4AAC-9B55-08A94752BFE5}" destId="{B3F67C89-EF17-401A-B97D-8498CE348E0B}" srcOrd="0" destOrd="0" presId="urn:microsoft.com/office/officeart/2008/layout/BendingPictureBlocks"/>
    <dgm:cxn modelId="{1299D62A-84A8-42D1-BAA8-BBB9B588D736}" srcId="{40CA52C2-3D5A-4817-961A-DFECDB75F4D3}" destId="{D8CC8167-5B14-4AAC-9B55-08A94752BFE5}" srcOrd="0" destOrd="0" parTransId="{A3B64D50-50A8-46C0-973C-174C580ABFA6}" sibTransId="{1879CBB5-C096-4CE6-865F-746342E63D29}"/>
    <dgm:cxn modelId="{A214A196-DC78-4C6D-A140-18E1C3D6899A}" type="presParOf" srcId="{A59BFFA5-EE46-4539-9AE4-9B894A5348AE}" destId="{34937B5D-29F5-4ABA-B717-85ACAB9AF0E7}" srcOrd="0" destOrd="0" presId="urn:microsoft.com/office/officeart/2008/layout/BendingPictureBlocks"/>
    <dgm:cxn modelId="{56A000AF-8185-46E9-8A56-96744AD0B7E4}" type="presParOf" srcId="{34937B5D-29F5-4ABA-B717-85ACAB9AF0E7}" destId="{7E7D68F6-2AC1-4A69-B85A-18BBC4C62946}" srcOrd="0" destOrd="0" presId="urn:microsoft.com/office/officeart/2008/layout/BendingPictureBlocks"/>
    <dgm:cxn modelId="{F631DB59-E3D7-4F9C-8266-D842D5122BE4}" type="presParOf" srcId="{34937B5D-29F5-4ABA-B717-85ACAB9AF0E7}" destId="{B3F67C89-EF17-401A-B97D-8498CE348E0B}" srcOrd="1" destOrd="0" presId="urn:microsoft.com/office/officeart/2008/layout/BendingPictureBlocks"/>
    <dgm:cxn modelId="{69F3AF30-0625-4642-B0D4-960586D85009}" type="presParOf" srcId="{A59BFFA5-EE46-4539-9AE4-9B894A5348AE}" destId="{DB6BF88F-2039-479C-910A-947F29868144}" srcOrd="1" destOrd="0" presId="urn:microsoft.com/office/officeart/2008/layout/BendingPictureBlocks"/>
    <dgm:cxn modelId="{3167BD48-12B8-40D3-BFED-0AD358CEB904}" type="presParOf" srcId="{A59BFFA5-EE46-4539-9AE4-9B894A5348AE}" destId="{E56C73F5-9FAA-4191-8180-5F9F7C3604B7}" srcOrd="2" destOrd="0" presId="urn:microsoft.com/office/officeart/2008/layout/BendingPictureBlocks"/>
    <dgm:cxn modelId="{5AEC0406-297D-4B13-88FD-E60A9E972503}" type="presParOf" srcId="{E56C73F5-9FAA-4191-8180-5F9F7C3604B7}" destId="{26A7260A-99C2-4FD3-AED5-EC20C6B5CD34}" srcOrd="0" destOrd="0" presId="urn:microsoft.com/office/officeart/2008/layout/BendingPictureBlocks"/>
    <dgm:cxn modelId="{B6958538-8583-436C-A418-0F653FC937F6}" type="presParOf" srcId="{E56C73F5-9FAA-4191-8180-5F9F7C3604B7}" destId="{8942D2C6-F245-4460-BDB9-AC04C7E4E5A0}" srcOrd="1" destOrd="0" presId="urn:microsoft.com/office/officeart/2008/layout/BendingPictureBlocks"/>
    <dgm:cxn modelId="{76A1A2A1-400A-4CFD-B383-2196928EE455}" type="presParOf" srcId="{A59BFFA5-EE46-4539-9AE4-9B894A5348AE}" destId="{A35CB09B-C01F-4FAC-88B8-E68126A898B5}" srcOrd="3" destOrd="0" presId="urn:microsoft.com/office/officeart/2008/layout/BendingPictureBlocks"/>
    <dgm:cxn modelId="{45B2EFFC-440B-4760-82B4-7C75EB0C18E1}" type="presParOf" srcId="{A59BFFA5-EE46-4539-9AE4-9B894A5348AE}" destId="{F3A3664F-74D8-444C-AAAC-2868428F6EA3}" srcOrd="4" destOrd="0" presId="urn:microsoft.com/office/officeart/2008/layout/BendingPictureBlocks"/>
    <dgm:cxn modelId="{C63F7B80-5775-456D-8C4C-D54F8772BB81}" type="presParOf" srcId="{F3A3664F-74D8-444C-AAAC-2868428F6EA3}" destId="{E93189F1-1CE3-4491-8732-DFB7C198EB8E}" srcOrd="0" destOrd="0" presId="urn:microsoft.com/office/officeart/2008/layout/BendingPictureBlocks"/>
    <dgm:cxn modelId="{BC2EC10E-AE4C-4836-B601-F8A15FE7526F}" type="presParOf" srcId="{F3A3664F-74D8-444C-AAAC-2868428F6EA3}" destId="{F2AF151C-0C4B-4B70-9E85-B4DA65BD62A8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D68F6-2AC1-4A69-B85A-18BBC4C62946}">
      <dsp:nvSpPr>
        <dsp:cNvPr id="0" name=""/>
        <dsp:cNvSpPr/>
      </dsp:nvSpPr>
      <dsp:spPr>
        <a:xfrm>
          <a:off x="1421747" y="276845"/>
          <a:ext cx="2615974" cy="2047698"/>
        </a:xfrm>
        <a:prstGeom prst="rect">
          <a:avLst/>
        </a:prstGeom>
        <a:blipFill>
          <a:blip xmlns:r="http://schemas.openxmlformats.org/officeDocument/2006/relationships" r:embed="rId1"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67C89-EF17-401A-B97D-8498CE348E0B}">
      <dsp:nvSpPr>
        <dsp:cNvPr id="0" name=""/>
        <dsp:cNvSpPr/>
      </dsp:nvSpPr>
      <dsp:spPr>
        <a:xfrm>
          <a:off x="373006" y="1131678"/>
          <a:ext cx="1561238" cy="130122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erlin Sans FB Demi" panose="020E0802020502020306" pitchFamily="34" charset="0"/>
            </a:rPr>
            <a:t>Cellulose</a:t>
          </a:r>
          <a:endParaRPr lang="en-US" sz="2400" kern="1200" dirty="0">
            <a:latin typeface="Berlin Sans FB Demi" panose="020E0802020502020306" pitchFamily="34" charset="0"/>
          </a:endParaRPr>
        </a:p>
      </dsp:txBody>
      <dsp:txXfrm>
        <a:off x="373006" y="1131678"/>
        <a:ext cx="1561238" cy="1301227"/>
      </dsp:txXfrm>
    </dsp:sp>
    <dsp:sp modelId="{26A7260A-99C2-4FD3-AED5-EC20C6B5CD34}">
      <dsp:nvSpPr>
        <dsp:cNvPr id="0" name=""/>
        <dsp:cNvSpPr/>
      </dsp:nvSpPr>
      <dsp:spPr>
        <a:xfrm>
          <a:off x="5090087" y="264552"/>
          <a:ext cx="2664906" cy="2063914"/>
        </a:xfrm>
        <a:prstGeom prst="rect">
          <a:avLst/>
        </a:prstGeom>
        <a:blipFill>
          <a:blip xmlns:r="http://schemas.openxmlformats.org/officeDocument/2006/relationships" r:embed="rId2"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2D2C6-F245-4460-BDB9-AC04C7E4E5A0}">
      <dsp:nvSpPr>
        <dsp:cNvPr id="0" name=""/>
        <dsp:cNvSpPr/>
      </dsp:nvSpPr>
      <dsp:spPr>
        <a:xfrm>
          <a:off x="4410023" y="1229199"/>
          <a:ext cx="1301227" cy="130122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gency FB" panose="020B0503020202020204" pitchFamily="34" charset="0"/>
            </a:rPr>
            <a:t>Resin</a:t>
          </a:r>
          <a:endParaRPr lang="en-US" sz="4000" kern="1200" dirty="0">
            <a:latin typeface="Agency FB" panose="020B0503020202020204" pitchFamily="34" charset="0"/>
          </a:endParaRPr>
        </a:p>
      </dsp:txBody>
      <dsp:txXfrm>
        <a:off x="4410023" y="1229199"/>
        <a:ext cx="1301227" cy="1301227"/>
      </dsp:txXfrm>
    </dsp:sp>
    <dsp:sp modelId="{E93189F1-1CE3-4491-8732-DFB7C198EB8E}">
      <dsp:nvSpPr>
        <dsp:cNvPr id="0" name=""/>
        <dsp:cNvSpPr/>
      </dsp:nvSpPr>
      <dsp:spPr>
        <a:xfrm>
          <a:off x="2632747" y="2823482"/>
          <a:ext cx="2965888" cy="23534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F151C-0C4B-4B70-9E85-B4DA65BD62A8}">
      <dsp:nvSpPr>
        <dsp:cNvPr id="0" name=""/>
        <dsp:cNvSpPr/>
      </dsp:nvSpPr>
      <dsp:spPr>
        <a:xfrm>
          <a:off x="1499625" y="3767161"/>
          <a:ext cx="1766884" cy="130122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 Rounded MT Bold" panose="020F0704030504030204" pitchFamily="34" charset="0"/>
            </a:rPr>
            <a:t>Rubber</a:t>
          </a:r>
          <a:endParaRPr lang="en-US" sz="2800" kern="1200" dirty="0">
            <a:latin typeface="Arial Rounded MT Bold" panose="020F0704030504030204" pitchFamily="34" charset="0"/>
          </a:endParaRPr>
        </a:p>
      </dsp:txBody>
      <dsp:txXfrm>
        <a:off x="1499625" y="3767161"/>
        <a:ext cx="1766884" cy="1301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47C4-0AF2-4F67-8971-32C06D3A3649}" type="datetimeFigureOut">
              <a:rPr lang="zh-CN" altLang="en-US" smtClean="0"/>
              <a:t>2018/7/4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2FB6-8129-4073-86FD-603C3F493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48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47C4-0AF2-4F67-8971-32C06D3A3649}" type="datetimeFigureOut">
              <a:rPr lang="zh-CN" altLang="en-US" smtClean="0"/>
              <a:t>2018/7/4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2FB6-8129-4073-86FD-603C3F493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40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47C4-0AF2-4F67-8971-32C06D3A3649}" type="datetimeFigureOut">
              <a:rPr lang="zh-CN" altLang="en-US" smtClean="0"/>
              <a:t>2018/7/4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2FB6-8129-4073-86FD-603C3F493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72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47C4-0AF2-4F67-8971-32C06D3A3649}" type="datetimeFigureOut">
              <a:rPr lang="zh-CN" altLang="en-US" smtClean="0"/>
              <a:t>2018/7/4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2FB6-8129-4073-86FD-603C3F493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01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47C4-0AF2-4F67-8971-32C06D3A3649}" type="datetimeFigureOut">
              <a:rPr lang="zh-CN" altLang="en-US" smtClean="0"/>
              <a:t>2018/7/4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2FB6-8129-4073-86FD-603C3F493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0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47C4-0AF2-4F67-8971-32C06D3A3649}" type="datetimeFigureOut">
              <a:rPr lang="zh-CN" altLang="en-US" smtClean="0"/>
              <a:t>2018/7/4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2FB6-8129-4073-86FD-603C3F493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5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47C4-0AF2-4F67-8971-32C06D3A3649}" type="datetimeFigureOut">
              <a:rPr lang="zh-CN" altLang="en-US" smtClean="0"/>
              <a:t>2018/7/4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2FB6-8129-4073-86FD-603C3F493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1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47C4-0AF2-4F67-8971-32C06D3A3649}" type="datetimeFigureOut">
              <a:rPr lang="zh-CN" altLang="en-US" smtClean="0"/>
              <a:t>2018/7/4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2FB6-8129-4073-86FD-603C3F493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10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47C4-0AF2-4F67-8971-32C06D3A3649}" type="datetimeFigureOut">
              <a:rPr lang="zh-CN" altLang="en-US" smtClean="0"/>
              <a:t>2018/7/4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2FB6-8129-4073-86FD-603C3F493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0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47C4-0AF2-4F67-8971-32C06D3A3649}" type="datetimeFigureOut">
              <a:rPr lang="zh-CN" altLang="en-US" smtClean="0"/>
              <a:t>2018/7/4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2FB6-8129-4073-86FD-603C3F493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50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47C4-0AF2-4F67-8971-32C06D3A3649}" type="datetimeFigureOut">
              <a:rPr lang="zh-CN" altLang="en-US" smtClean="0"/>
              <a:t>2018/7/4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2FB6-8129-4073-86FD-603C3F493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87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C47C4-0AF2-4F67-8971-32C06D3A3649}" type="datetimeFigureOut">
              <a:rPr lang="zh-CN" altLang="en-US" smtClean="0"/>
              <a:t>2018/7/4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2FB6-8129-4073-86FD-603C3F493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23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57" y="1286730"/>
            <a:ext cx="12192000" cy="1495107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0" y="3040404"/>
            <a:ext cx="12192000" cy="1772529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0404"/>
            <a:ext cx="12193057" cy="2213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14" y="1292303"/>
            <a:ext cx="12193057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3888"/>
            <a:ext cx="80607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7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  <a:t>Everything originated from nature is original and natural</a:t>
            </a:r>
            <a:endParaRPr lang="zh-CN" altLang="en-US" sz="7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26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01857"/>
            <a:ext cx="12192000" cy="4893647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7582" y="801858"/>
            <a:ext cx="60444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72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 Cond" panose="020B0606030402020204" pitchFamily="34" charset="0"/>
              </a:rPr>
              <a:t>Synthetic</a:t>
            </a:r>
          </a:p>
          <a:p>
            <a:r>
              <a:rPr lang="en-US" altLang="zh-CN" sz="6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 Cond" panose="020B0606030402020204" pitchFamily="34" charset="0"/>
              </a:rPr>
              <a:t>made by chemical synthesis, especially to imitate a natural product.</a:t>
            </a:r>
            <a:endParaRPr lang="zh-CN" altLang="en-US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530" y="78456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altLang="zh-CN" sz="7200" b="1" u="sng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Franklin Gothic Medium Cond" panose="020B0606030402020204" pitchFamily="34" charset="0"/>
              </a:rPr>
              <a:t>Original </a:t>
            </a:r>
          </a:p>
          <a:p>
            <a:pPr lvl="0"/>
            <a:r>
              <a:rPr lang="en-US" altLang="zh-CN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Franklin Gothic Medium Cond" panose="020B0606030402020204" pitchFamily="34" charset="0"/>
              </a:rPr>
              <a:t>present or existing from the beginning; </a:t>
            </a:r>
          </a:p>
          <a:p>
            <a:pPr lvl="0"/>
            <a:r>
              <a:rPr lang="en-US" altLang="zh-CN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Franklin Gothic Medium Cond" panose="020B0606030402020204" pitchFamily="34" charset="0"/>
              </a:rPr>
              <a:t>first or earliest.</a:t>
            </a:r>
          </a:p>
        </p:txBody>
      </p:sp>
    </p:spTree>
    <p:extLst>
      <p:ext uri="{BB962C8B-B14F-4D97-AF65-F5344CB8AC3E}">
        <p14:creationId xmlns:p14="http://schemas.microsoft.com/office/powerpoint/2010/main" val="1009078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4584"/>
            <a:ext cx="12192000" cy="5264091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95474" y="724584"/>
            <a:ext cx="48932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48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 Cond" panose="020B0606030402020204" pitchFamily="34" charset="0"/>
              </a:rPr>
              <a:t>T-Shirt IDEA: </a:t>
            </a:r>
            <a:endParaRPr lang="en-GB" altLang="zh-CN" sz="4800" b="1" u="sng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n-GB" altLang="zh-CN" sz="48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 Cond" panose="020B0606030402020204" pitchFamily="34" charset="0"/>
              </a:rPr>
              <a:t>Life </a:t>
            </a:r>
            <a:r>
              <a:rPr lang="en-GB" altLang="zh-CN" sz="48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 Cond" panose="020B0606030402020204" pitchFamily="34" charset="0"/>
              </a:rPr>
              <a:t>cycle of a tree</a:t>
            </a:r>
          </a:p>
          <a:p>
            <a:pPr algn="ctr"/>
            <a:r>
              <a:rPr lang="en-GB" altLang="zh-CN" sz="4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 Cond" panose="020B0606030402020204" pitchFamily="34" charset="0"/>
              </a:rPr>
              <a:t>It is important for us to appreciate the little greens that we are destroying day by day unconsciously 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10944" b="13476"/>
          <a:stretch/>
        </p:blipFill>
        <p:spPr>
          <a:xfrm>
            <a:off x="6297768" y="1215185"/>
            <a:ext cx="4554195" cy="44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69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4010"/>
            <a:ext cx="12192000" cy="2123658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03" y="2054010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66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Franklin Gothic Medium Cond" panose="020B0606030402020204" pitchFamily="34" charset="0"/>
              </a:rPr>
              <a:t>We can produce many products that extracts nature’s goods.</a:t>
            </a:r>
            <a:endParaRPr lang="zh-CN" altLang="en-US" sz="54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81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0" y="993561"/>
            <a:ext cx="3064857" cy="2497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89236" y="350982"/>
            <a:ext cx="420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For example: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29" y="1125207"/>
            <a:ext cx="2267253" cy="1414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30" y="4263559"/>
            <a:ext cx="3255287" cy="2170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39" y="4082534"/>
            <a:ext cx="2351216" cy="2351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92" y="2978664"/>
            <a:ext cx="2593621" cy="172994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522573" y="2242490"/>
            <a:ext cx="2199503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50292" y="3649362"/>
            <a:ext cx="0" cy="53546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89622" y="2817341"/>
            <a:ext cx="3847070" cy="45308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33103" y="3491419"/>
            <a:ext cx="1145059" cy="69340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6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4" y="1764144"/>
            <a:ext cx="2156681" cy="318857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97730606"/>
              </p:ext>
            </p:extLst>
          </p:nvPr>
        </p:nvGraphicFramePr>
        <p:xfrm>
          <a:off x="3435927" y="5349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17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00023" y="642497"/>
            <a:ext cx="4829577" cy="1131426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773923"/>
            <a:ext cx="12192000" cy="3300585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3923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Franklin Gothic Medium Cond" panose="020B0606030402020204" pitchFamily="34" charset="0"/>
              </a:rPr>
              <a:t>we can see that without nature, synthetic products would not exist even with the help of man-made elements.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23345" y="642497"/>
            <a:ext cx="43829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u="sng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Franklin Gothic Medium Cond" panose="020B0606030402020204" pitchFamily="34" charset="0"/>
              </a:rPr>
              <a:t>In Conclusion</a:t>
            </a:r>
            <a:endParaRPr lang="zh-CN" altLang="en-US" u="sng" dirty="0"/>
          </a:p>
        </p:txBody>
      </p:sp>
    </p:spTree>
    <p:extLst>
      <p:ext uri="{BB962C8B-B14F-4D97-AF65-F5344CB8AC3E}">
        <p14:creationId xmlns:p14="http://schemas.microsoft.com/office/powerpoint/2010/main" val="4007052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51992"/>
            <a:ext cx="12192000" cy="3887434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5199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Franklin Gothic Medium Cond" panose="020B0606030402020204" pitchFamily="34" charset="0"/>
              </a:rPr>
              <a:t>-THE END-</a:t>
            </a:r>
            <a:endParaRPr lang="en-US" sz="54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73923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Franklin Gothic Medium Cond" panose="020B0606030402020204" pitchFamily="34" charset="0"/>
              </a:rPr>
              <a:t>THANK YOU FOR YOUR TIME!</a:t>
            </a:r>
            <a:endParaRPr lang="en-US" altLang="zh-CN" sz="6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2" y="3222852"/>
            <a:ext cx="12193057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41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578</TotalTime>
  <Words>106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宋体</vt:lpstr>
      <vt:lpstr>Agency FB</vt:lpstr>
      <vt:lpstr>Arial</vt:lpstr>
      <vt:lpstr>Arial Rounded MT Bold</vt:lpstr>
      <vt:lpstr>Berlin Sans FB Demi</vt:lpstr>
      <vt:lpstr>Calibri</vt:lpstr>
      <vt:lpstr>Calibri Light</vt:lpstr>
      <vt:lpstr>Franklin Gothic Medium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bella</dc:creator>
  <cp:lastModifiedBy>bella</cp:lastModifiedBy>
  <cp:revision>27</cp:revision>
  <dcterms:created xsi:type="dcterms:W3CDTF">2018-07-02T17:49:40Z</dcterms:created>
  <dcterms:modified xsi:type="dcterms:W3CDTF">2018-07-03T16:46:28Z</dcterms:modified>
</cp:coreProperties>
</file>